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0" r:id="rId2"/>
    <p:sldId id="257" r:id="rId3"/>
    <p:sldId id="263" r:id="rId4"/>
    <p:sldId id="264" r:id="rId5"/>
    <p:sldId id="256" r:id="rId6"/>
    <p:sldId id="259" r:id="rId7"/>
    <p:sldId id="262" r:id="rId8"/>
    <p:sldId id="25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75541" autoAdjust="0"/>
  </p:normalViewPr>
  <p:slideViewPr>
    <p:cSldViewPr>
      <p:cViewPr varScale="1">
        <p:scale>
          <a:sx n="74" d="100"/>
          <a:sy n="74" d="100"/>
        </p:scale>
        <p:origin x="62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9A861-4B8E-46B3-A874-9695B28B2B5B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62AE53-7680-4A27-8D66-B38F3B9D45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95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2AE53-7680-4A27-8D66-B38F3B9D458F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34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2AE53-7680-4A27-8D66-B38F3B9D458F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34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2AE53-7680-4A27-8D66-B38F3B9D458F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34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62AE53-7680-4A27-8D66-B38F3B9D458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234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13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514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046" y="16010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5856" y="188640"/>
            <a:ext cx="38717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Династия Галимовых</a:t>
            </a:r>
          </a:p>
          <a:p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7" y="1772816"/>
            <a:ext cx="518457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Общий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педагогический стаж работы: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100 лет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Гузалия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Габдулбариевна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Галимова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(мама), учитель начальных классов «Тат.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Баганинская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первой квалификационной категории.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Педагогический стаж 37 лет.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  1973-2010 )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898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6055" y="4653137"/>
            <a:ext cx="3719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5" y="2921167"/>
            <a:ext cx="1584177" cy="19166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4788024" y="5157192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88641"/>
            <a:ext cx="2232248" cy="1225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187624" y="5557302"/>
            <a:ext cx="41769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«Вся гордость учителя в учениках</a:t>
            </a:r>
            <a:r>
              <a:rPr lang="ru-RU" dirty="0" smtClean="0">
                <a:solidFill>
                  <a:srgbClr val="7030A0"/>
                </a:solidFill>
              </a:rPr>
              <a:t>,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 </a:t>
            </a:r>
            <a:r>
              <a:rPr lang="ru-RU" dirty="0">
                <a:solidFill>
                  <a:srgbClr val="7030A0"/>
                </a:solidFill>
              </a:rPr>
              <a:t>в росте посеянных им семян</a:t>
            </a:r>
            <a:r>
              <a:rPr lang="ru-RU" dirty="0" smtClean="0">
                <a:solidFill>
                  <a:srgbClr val="7030A0"/>
                </a:solidFill>
              </a:rPr>
              <a:t>...»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(</a:t>
            </a:r>
            <a:r>
              <a:rPr lang="ru-RU" dirty="0">
                <a:solidFill>
                  <a:srgbClr val="7030A0"/>
                </a:solidFill>
              </a:rPr>
              <a:t>Д. Менделеев)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80112" y="5557302"/>
            <a:ext cx="68980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«</a:t>
            </a:r>
            <a:r>
              <a:rPr lang="ru-RU" dirty="0" err="1">
                <a:solidFill>
                  <a:srgbClr val="C00000"/>
                </a:solidFill>
              </a:rPr>
              <a:t>Укытучының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бөтен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горурлыгы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smtClean="0">
                <a:solidFill>
                  <a:srgbClr val="C00000"/>
                </a:solidFill>
              </a:rPr>
              <a:t>–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чәчкән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орлыкларның</a:t>
            </a:r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dirty="0" err="1">
                <a:solidFill>
                  <a:srgbClr val="C00000"/>
                </a:solidFill>
              </a:rPr>
              <a:t>үсүендә</a:t>
            </a:r>
            <a:r>
              <a:rPr lang="ru-RU" dirty="0">
                <a:solidFill>
                  <a:srgbClr val="C00000"/>
                </a:solidFill>
              </a:rPr>
              <a:t>» </a:t>
            </a:r>
          </a:p>
          <a:p>
            <a:r>
              <a:rPr lang="ru-RU" dirty="0">
                <a:solidFill>
                  <a:srgbClr val="C00000"/>
                </a:solidFill>
              </a:rPr>
              <a:t>                                   (Д. Менделеев</a:t>
            </a:r>
          </a:p>
        </p:txBody>
      </p:sp>
    </p:spTree>
    <p:extLst>
      <p:ext uri="{BB962C8B-B14F-4D97-AF65-F5344CB8AC3E}">
        <p14:creationId xmlns:p14="http://schemas.microsoft.com/office/powerpoint/2010/main" val="2419507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07" y="0"/>
            <a:ext cx="9143999" cy="7262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401970" y="229648"/>
            <a:ext cx="40324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едагогическая      </a:t>
            </a: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деятельность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33229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110430" y="1504945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802977"/>
            <a:ext cx="3225473" cy="22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46" y="1802978"/>
            <a:ext cx="3312368" cy="2285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4930" y="4088814"/>
            <a:ext cx="4235342" cy="2580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1195"/>
            <a:ext cx="2267744" cy="1340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682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188640"/>
            <a:ext cx="388843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Ишмухамметова (Галимова) </a:t>
            </a:r>
          </a:p>
          <a:p>
            <a:r>
              <a:rPr lang="tt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Гулия Кирамовна , учитель родного языка и литературы </a:t>
            </a:r>
          </a:p>
          <a:p>
            <a:r>
              <a:rPr lang="tt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Лучовская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СОШ »,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первой квалификационной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категории. Педагогическая деятельность с 1993 года.</a:t>
            </a:r>
          </a:p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(Стаж 30 лет)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898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6055" y="4653137"/>
            <a:ext cx="3719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1"/>
            <a:ext cx="201622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96" y="341041"/>
            <a:ext cx="201622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52348" y="4837803"/>
            <a:ext cx="44037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Учитель — не профессия! — Призванье! —</a:t>
            </a:r>
          </a:p>
          <a:p>
            <a:r>
              <a:rPr lang="ru-RU" dirty="0">
                <a:solidFill>
                  <a:srgbClr val="C00000"/>
                </a:solidFill>
              </a:rPr>
              <a:t>Удел немногих, избранных судьбой </a:t>
            </a:r>
            <a:endParaRPr lang="ru-RU" dirty="0" smtClean="0">
              <a:solidFill>
                <a:srgbClr val="C00000"/>
              </a:solidFill>
            </a:endParaRPr>
          </a:p>
          <a:p>
            <a:r>
              <a:rPr lang="ru-RU" dirty="0" smtClean="0">
                <a:solidFill>
                  <a:srgbClr val="C00000"/>
                </a:solidFill>
              </a:rPr>
              <a:t>Служить </a:t>
            </a:r>
            <a:r>
              <a:rPr lang="ru-RU" dirty="0">
                <a:solidFill>
                  <a:srgbClr val="C00000"/>
                </a:solidFill>
              </a:rPr>
              <a:t>Добру и не жалеть старанья</a:t>
            </a:r>
            <a:r>
              <a:rPr lang="ru-RU" dirty="0" smtClean="0">
                <a:solidFill>
                  <a:srgbClr val="C00000"/>
                </a:solidFill>
              </a:rPr>
              <a:t>,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</a:t>
            </a:r>
            <a:r>
              <a:rPr lang="ru-RU" dirty="0">
                <a:solidFill>
                  <a:srgbClr val="C00000"/>
                </a:solidFill>
              </a:rPr>
              <a:t>И часто даже жертвовать собой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03648" y="242002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170" name="Picture 2" descr="C:\Users\16\Desktop\33496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2088231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07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5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10" y="187473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8289" y="3655709"/>
            <a:ext cx="4623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2581718"/>
            <a:ext cx="3915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75856" y="404664"/>
            <a:ext cx="4707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Педагогическая деятельность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216" y="2132856"/>
            <a:ext cx="3035736" cy="3321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33601"/>
            <a:ext cx="2768722" cy="2768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563" y="4106741"/>
            <a:ext cx="3339188" cy="259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188640"/>
            <a:ext cx="3888432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Гилязева (Галимова) 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Разиля Кирамовна (сестра), учитель родного языка и литературы 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«СОШ № 16 »,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первой квалификационной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категории. Педагогическая деятельность с 1994 года.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(Стаж 29 лет)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898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6055" y="4653137"/>
            <a:ext cx="3719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157192"/>
            <a:ext cx="37638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друг, наставник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вечный спутник жизни всей,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преподали верный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Любовь вложили Вы в детей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770" y="1844824"/>
            <a:ext cx="2427086" cy="317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1"/>
            <a:ext cx="201622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496" y="341041"/>
            <a:ext cx="201622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6011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4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59832" y="26064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едагогическая      </a:t>
            </a:r>
            <a:endParaRPr lang="ru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деятельность</a:t>
            </a:r>
          </a:p>
        </p:txBody>
      </p:sp>
      <p:pic>
        <p:nvPicPr>
          <p:cNvPr id="7" name="Picture 2" descr="C:\Users\16\Desktop\Новая папка (2)ПАПКИ\ФОТОЛАР МЕРОПРИЯТИЕ\единый урок Я говою на род.яз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556792"/>
            <a:ext cx="2304256" cy="187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611272"/>
            <a:ext cx="2376264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2348880"/>
            <a:ext cx="1875616" cy="2338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2213992" cy="190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676101"/>
            <a:ext cx="2448272" cy="2023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5606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Zinnatullina\Downloads\1674903881_top-fon-com-p-fon-dlya-prezentatsii-uchitelskaya-dinasti-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88640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851920" y="188640"/>
            <a:ext cx="388843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8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t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Галлямова (Гилязева) 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Лейсан </a:t>
            </a:r>
            <a:r>
              <a:rPr lang="tt-RU" sz="2000" b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Илгизовна (племянница),</a:t>
            </a:r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 </a:t>
            </a:r>
          </a:p>
          <a:p>
            <a:r>
              <a:rPr lang="tt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«СОШ №71» г. Казани. Педагогическая деятельность с 2019  года.</a:t>
            </a:r>
          </a:p>
          <a:p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(Стаж 4 года )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68982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076055" y="4653137"/>
            <a:ext cx="37191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8024" y="5157192"/>
            <a:ext cx="37638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друг, наставник 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добрый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вечный спутник жизни всей, </a:t>
            </a:r>
            <a:endParaRPr lang="ru-RU" sz="2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Урок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нам преподали верный</a:t>
            </a:r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Любовь вложили Вы в детей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88641"/>
            <a:ext cx="2016224" cy="1152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42741"/>
            <a:ext cx="2520280" cy="3195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50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5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10" y="187473"/>
            <a:ext cx="21209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8289" y="3655709"/>
            <a:ext cx="46237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2581718"/>
            <a:ext cx="39155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210" y="1439955"/>
            <a:ext cx="3600400" cy="241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616" y="1475391"/>
            <a:ext cx="3596538" cy="2415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3275856" y="404664"/>
            <a:ext cx="47073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Педагогическая деятельность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7802" y="3858026"/>
            <a:ext cx="3603808" cy="2787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616" y="4141090"/>
            <a:ext cx="3596538" cy="25042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075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262</Words>
  <Application>Microsoft Office PowerPoint</Application>
  <PresentationFormat>Экран (4:3)</PresentationFormat>
  <Paragraphs>62</Paragraphs>
  <Slides>8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16</dc:creator>
  <cp:lastModifiedBy>Гульнафис Сираева</cp:lastModifiedBy>
  <cp:revision>57</cp:revision>
  <dcterms:modified xsi:type="dcterms:W3CDTF">2023-03-29T07:16:43Z</dcterms:modified>
</cp:coreProperties>
</file>